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4"/>
  </p:notesMasterIdLst>
  <p:sldIdLst>
    <p:sldId id="354" r:id="rId2"/>
    <p:sldId id="352" r:id="rId3"/>
  </p:sldIdLst>
  <p:sldSz cx="9144000" cy="5143500" type="screen16x9"/>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246E"/>
    <a:srgbClr val="009900"/>
    <a:srgbClr val="006600"/>
    <a:srgbClr val="008000"/>
    <a:srgbClr val="5DFFA6"/>
    <a:srgbClr val="B2C7E0"/>
    <a:srgbClr val="DBE7C3"/>
    <a:srgbClr val="00B8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404" autoAdjust="0"/>
  </p:normalViewPr>
  <p:slideViewPr>
    <p:cSldViewPr>
      <p:cViewPr>
        <p:scale>
          <a:sx n="107" d="100"/>
          <a:sy n="107" d="100"/>
        </p:scale>
        <p:origin x="-84" y="-720"/>
      </p:cViewPr>
      <p:guideLst>
        <p:guide orient="horz" pos="2160"/>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5" y="2"/>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8" y="2"/>
            <a:ext cx="2945659" cy="496332"/>
          </a:xfrm>
          <a:prstGeom prst="rect">
            <a:avLst/>
          </a:prstGeom>
        </p:spPr>
        <p:txBody>
          <a:bodyPr vert="horz" lIns="91440" tIns="45720" rIns="91440" bIns="45720" rtlCol="0"/>
          <a:lstStyle>
            <a:lvl1pPr algn="r">
              <a:defRPr sz="1200"/>
            </a:lvl1pPr>
          </a:lstStyle>
          <a:p>
            <a:fld id="{868046F2-944B-4F90-BD18-F60E57C1B3F9}" type="datetimeFigureOut">
              <a:rPr lang="ru-RU" smtClean="0"/>
              <a:t>23.03.2021</a:t>
            </a:fld>
            <a:endParaRPr lang="ru-RU"/>
          </a:p>
        </p:txBody>
      </p:sp>
      <p:sp>
        <p:nvSpPr>
          <p:cNvPr id="4" name="Образ слайда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5" y="9428586"/>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8" y="9428586"/>
            <a:ext cx="2945659" cy="496332"/>
          </a:xfrm>
          <a:prstGeom prst="rect">
            <a:avLst/>
          </a:prstGeom>
        </p:spPr>
        <p:txBody>
          <a:bodyPr vert="horz" lIns="91440" tIns="45720" rIns="91440" bIns="45720" rtlCol="0" anchor="b"/>
          <a:lstStyle>
            <a:lvl1pPr algn="r">
              <a:defRPr sz="1200"/>
            </a:lvl1pPr>
          </a:lstStyle>
          <a:p>
            <a:fld id="{466CA857-7694-4636-8871-A9C2DD9E7965}" type="slidenum">
              <a:rPr lang="ru-RU" smtClean="0"/>
              <a:t>‹#›</a:t>
            </a:fld>
            <a:endParaRPr lang="ru-RU"/>
          </a:p>
        </p:txBody>
      </p:sp>
    </p:spTree>
    <p:extLst>
      <p:ext uri="{BB962C8B-B14F-4D97-AF65-F5344CB8AC3E}">
        <p14:creationId xmlns:p14="http://schemas.microsoft.com/office/powerpoint/2010/main" val="1973019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FD79353-59B3-41D4-A1A9-DC36E0CFDD13}" type="datetime1">
              <a:rPr lang="ru-RU" smtClean="0"/>
              <a:t>23.03.2021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8314584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8692BE-808A-414F-AD5F-AEE5D3A9CEA8}" type="datetime1">
              <a:rPr lang="ru-RU" smtClean="0"/>
              <a:t>23.03.2021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50996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5E358C6-E46C-428F-ABEE-3593A2D07975}" type="datetime1">
              <a:rPr lang="ru-RU" smtClean="0"/>
              <a:t>23.03.2021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320420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B2A0A5D-9805-43FA-9255-6400C57A3AC5}" type="datetime1">
              <a:rPr lang="ru-RU" smtClean="0"/>
              <a:t>23.03.2021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4916484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615774A-4755-4C13-96F3-4FC371D4284E}" type="datetime1">
              <a:rPr lang="ru-RU" smtClean="0"/>
              <a:t>23.03.2021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612246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ABD3466-641E-44E7-9A05-B89B6B0207ED}" type="datetime1">
              <a:rPr lang="ru-RU" smtClean="0"/>
              <a:t>23.03.2021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322607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B4EFC2D-38A6-4D8B-8B37-4B7EC6CF721F}" type="datetime1">
              <a:rPr lang="ru-RU" smtClean="0"/>
              <a:t>23.03.2021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096464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8AE3D3D-E080-4E59-8BE3-528D038019C5}" type="datetime1">
              <a:rPr lang="ru-RU" smtClean="0"/>
              <a:t>23.03.2021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931065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E10920C-B0CF-4CB3-A3D4-8DD2C3948F8A}" type="datetime1">
              <a:rPr lang="ru-RU" smtClean="0"/>
              <a:t>23.03.2021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32430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D67A621-1EA3-4D43-B93C-E3EAB5876F0E}" type="datetime1">
              <a:rPr lang="ru-RU" smtClean="0"/>
              <a:t>23.03.2021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05060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F271C5-520E-4302-A0B1-440D127E6EE5}" type="datetime1">
              <a:rPr lang="ru-RU" smtClean="0"/>
              <a:t>23.03.2021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859140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05978"/>
            <a:ext cx="807524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11560" y="1200151"/>
            <a:ext cx="807524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1156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BE867B1-6445-4213-9600-44A6D43D5580}" type="datetime1">
              <a:rPr lang="ru-RU" smtClean="0"/>
              <a:t>23.03.2021</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7010400" y="105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6881463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751" y="303281"/>
            <a:ext cx="8075240" cy="349548"/>
          </a:xfrm>
        </p:spPr>
        <p:txBody>
          <a:bodyPr>
            <a:normAutofit fontScale="90000"/>
          </a:bodyPr>
          <a:lstStyle/>
          <a:p>
            <a:r>
              <a:rPr lang="ru-RU" sz="2000" dirty="0" smtClean="0">
                <a:solidFill>
                  <a:srgbClr val="002060"/>
                </a:solidFill>
                <a:latin typeface="Times New Roman" panose="02020603050405020304" pitchFamily="18" charset="0"/>
                <a:cs typeface="Times New Roman" panose="02020603050405020304" pitchFamily="18" charset="0"/>
              </a:rPr>
              <a:t>ФОТОРЕПОРТАЖ </a:t>
            </a:r>
            <a:r>
              <a:rPr lang="ru-RU" sz="1600" b="0" dirty="0" smtClean="0">
                <a:solidFill>
                  <a:srgbClr val="002060"/>
                </a:solidFill>
                <a:latin typeface="Times New Roman" panose="02020603050405020304" pitchFamily="18" charset="0"/>
                <a:cs typeface="Times New Roman" panose="02020603050405020304" pitchFamily="18" charset="0"/>
              </a:rPr>
              <a:t/>
            </a:r>
            <a:br>
              <a:rPr lang="ru-RU" sz="1600" b="0" dirty="0" smtClean="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МБОУ «Гимназия </a:t>
            </a:r>
            <a:r>
              <a:rPr lang="ru-RU" sz="2000" dirty="0" smtClean="0">
                <a:solidFill>
                  <a:srgbClr val="002060"/>
                </a:solidFill>
                <a:latin typeface="Times New Roman" panose="02020603050405020304" pitchFamily="18" charset="0"/>
                <a:cs typeface="Times New Roman" panose="02020603050405020304" pitchFamily="18" charset="0"/>
              </a:rPr>
              <a:t>№90» </a:t>
            </a:r>
            <a:r>
              <a:rPr lang="ru-RU" sz="2000" dirty="0">
                <a:solidFill>
                  <a:srgbClr val="002060"/>
                </a:solidFill>
                <a:latin typeface="Times New Roman" panose="02020603050405020304" pitchFamily="18" charset="0"/>
                <a:cs typeface="Times New Roman" panose="02020603050405020304" pitchFamily="18" charset="0"/>
              </a:rPr>
              <a:t>Советского района г. Казани</a:t>
            </a:r>
          </a:p>
        </p:txBody>
      </p:sp>
      <p:sp>
        <p:nvSpPr>
          <p:cNvPr id="5" name="Номер слайда 4"/>
          <p:cNvSpPr>
            <a:spLocks noGrp="1"/>
          </p:cNvSpPr>
          <p:nvPr>
            <p:ph type="sldNum" sz="quarter" idx="12"/>
          </p:nvPr>
        </p:nvSpPr>
        <p:spPr/>
        <p:txBody>
          <a:bodyPr/>
          <a:lstStyle/>
          <a:p>
            <a:fld id="{B19B0651-EE4F-4900-A07F-96A6BFA9D0F0}" type="slidenum">
              <a:rPr lang="ru-RU" smtClean="0"/>
              <a:t>1</a:t>
            </a:fld>
            <a:endParaRPr lang="ru-RU"/>
          </a:p>
        </p:txBody>
      </p:sp>
      <p:sp>
        <p:nvSpPr>
          <p:cNvPr id="9" name="Объект 3"/>
          <p:cNvSpPr txBox="1">
            <a:spLocks/>
          </p:cNvSpPr>
          <p:nvPr/>
        </p:nvSpPr>
        <p:spPr>
          <a:xfrm>
            <a:off x="5436096" y="767898"/>
            <a:ext cx="2962672" cy="16596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endParaRPr lang="ru-RU" dirty="0"/>
          </a:p>
        </p:txBody>
      </p:sp>
      <p:pic>
        <p:nvPicPr>
          <p:cNvPr id="16" name="Рисунок 15"/>
          <p:cNvPicPr>
            <a:picLocks noChangeAspect="1"/>
          </p:cNvPicPr>
          <p:nvPr/>
        </p:nvPicPr>
        <p:blipFill>
          <a:blip r:embed="rId2"/>
          <a:stretch>
            <a:fillRect/>
          </a:stretch>
        </p:blipFill>
        <p:spPr>
          <a:xfrm>
            <a:off x="7076362" y="27028"/>
            <a:ext cx="2067638" cy="902055"/>
          </a:xfrm>
          <a:prstGeom prst="rect">
            <a:avLst/>
          </a:prstGeom>
        </p:spPr>
      </p:pic>
      <p:pic>
        <p:nvPicPr>
          <p:cNvPr id="1026" name="Picture 2" descr="C:\Users\Разиль\Desktop\эни\vhUxfob3gl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35170" y="1001917"/>
            <a:ext cx="1984762" cy="148857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C:\Users\Разиль\Desktop\эни\6yVfNYTVnKk.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9529" y="1019125"/>
            <a:ext cx="1966940" cy="147136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5" descr="C:\Users\Разиль\Desktop\эни\gTHnEJfd_c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60959" y="972212"/>
            <a:ext cx="2018764" cy="151407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Users\Разиль\Desktop\эни\S04AzTG2ctg.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22438" y="987839"/>
            <a:ext cx="1997928" cy="149844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descr="C:\Users\Разиль\Desktop\эни\lGYJpAKTYjU.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0594" y="2806218"/>
            <a:ext cx="1967933" cy="14759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C:\Users\Разиль\Desktop\эни\q41f9ipJ9Ec.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656868" y="2786100"/>
            <a:ext cx="1971213" cy="147841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C:\Users\Разиль\Desktop\эни\b2iZlwddYOc.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660959" y="2759455"/>
            <a:ext cx="2083430" cy="151522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5" descr="C:\Users\Разиль\Desktop\эни\mwa1OGe-hv4.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775964" y="2759455"/>
            <a:ext cx="2006739" cy="15050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01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3" y="644323"/>
            <a:ext cx="6408712" cy="304775"/>
          </a:xfrm>
        </p:spPr>
        <p:txBody>
          <a:bodyPr>
            <a:normAutofit fontScale="90000"/>
          </a:bodyPr>
          <a:lstStyle/>
          <a:p>
            <a:pPr lvl="0" algn="ctr">
              <a:spcBef>
                <a:spcPts val="0"/>
              </a:spcBef>
            </a:pPr>
            <a:r>
              <a:rPr lang="ru-RU" sz="1700" dirty="0" smtClean="0">
                <a:latin typeface="Times New Roman" panose="02020603050405020304" pitchFamily="18" charset="0"/>
                <a:ea typeface="+mn-ea"/>
                <a:cs typeface="Times New Roman" panose="02020603050405020304" pitchFamily="18" charset="0"/>
              </a:rPr>
              <a:t>МБОУ </a:t>
            </a:r>
            <a:r>
              <a:rPr lang="ru-RU" sz="1700" dirty="0">
                <a:latin typeface="Times New Roman" panose="02020603050405020304" pitchFamily="18" charset="0"/>
                <a:ea typeface="+mn-ea"/>
                <a:cs typeface="Times New Roman" panose="02020603050405020304" pitchFamily="18" charset="0"/>
              </a:rPr>
              <a:t>«Гимназия </a:t>
            </a:r>
            <a:r>
              <a:rPr lang="ru-RU" sz="1700" dirty="0" smtClean="0">
                <a:latin typeface="Times New Roman" panose="02020603050405020304" pitchFamily="18" charset="0"/>
                <a:ea typeface="+mn-ea"/>
                <a:cs typeface="Times New Roman" panose="02020603050405020304" pitchFamily="18" charset="0"/>
              </a:rPr>
              <a:t>№ 90»</a:t>
            </a:r>
            <a:r>
              <a:rPr lang="tt-RU" sz="1700" dirty="0" smtClean="0">
                <a:latin typeface="Times New Roman" panose="02020603050405020304" pitchFamily="18" charset="0"/>
                <a:ea typeface="+mn-ea"/>
                <a:cs typeface="Times New Roman" panose="02020603050405020304" pitchFamily="18" charset="0"/>
              </a:rPr>
              <a:t> </a:t>
            </a:r>
            <a:r>
              <a:rPr lang="tt-RU" sz="1700" dirty="0">
                <a:latin typeface="Times New Roman" panose="02020603050405020304" pitchFamily="18" charset="0"/>
                <a:ea typeface="+mn-ea"/>
                <a:cs typeface="Times New Roman" panose="02020603050405020304" pitchFamily="18" charset="0"/>
              </a:rPr>
              <a:t>Советского района г.Казани</a:t>
            </a:r>
            <a:r>
              <a:rPr lang="ru-RU" i="1" dirty="0">
                <a:solidFill>
                  <a:prstClr val="black">
                    <a:lumMod val="75000"/>
                    <a:lumOff val="25000"/>
                  </a:prstClr>
                </a:solidFill>
                <a:latin typeface="Calibri"/>
                <a:ea typeface="+mn-ea"/>
                <a:cs typeface="+mn-cs"/>
              </a:rPr>
              <a:t/>
            </a:r>
            <a:br>
              <a:rPr lang="ru-RU" i="1" dirty="0">
                <a:solidFill>
                  <a:prstClr val="black">
                    <a:lumMod val="75000"/>
                    <a:lumOff val="25000"/>
                  </a:prstClr>
                </a:solidFill>
                <a:latin typeface="Calibri"/>
                <a:ea typeface="+mn-ea"/>
                <a:cs typeface="+mn-cs"/>
              </a:rPr>
            </a:br>
            <a:r>
              <a:rPr lang="ru-RU" sz="1800" i="1" dirty="0" smtClean="0">
                <a:solidFill>
                  <a:srgbClr val="C00000"/>
                </a:solidFill>
                <a:latin typeface="Calibri"/>
                <a:ea typeface="+mn-ea"/>
                <a:cs typeface="+mn-cs"/>
              </a:rPr>
              <a:t>«</a:t>
            </a:r>
            <a:r>
              <a:rPr lang="tt-RU" sz="1800" dirty="0" smtClean="0">
                <a:solidFill>
                  <a:srgbClr val="C00000"/>
                </a:solidFill>
                <a:latin typeface="Times New Roman"/>
                <a:ea typeface="+mn-ea"/>
                <a:cs typeface="+mn-cs"/>
              </a:rPr>
              <a:t>Ф</a:t>
            </a:r>
            <a:r>
              <a:rPr lang="tt-RU" sz="1800" dirty="0" smtClean="0">
                <a:solidFill>
                  <a:srgbClr val="C00000"/>
                </a:solidFill>
                <a:latin typeface="Times New Roman"/>
                <a:ea typeface="Calibri"/>
                <a:cs typeface="+mn-cs"/>
              </a:rPr>
              <a:t>ункциональ </a:t>
            </a:r>
            <a:r>
              <a:rPr lang="tt-RU" sz="1800" dirty="0">
                <a:solidFill>
                  <a:srgbClr val="C00000"/>
                </a:solidFill>
                <a:latin typeface="Times New Roman"/>
                <a:ea typeface="Calibri"/>
                <a:cs typeface="+mn-cs"/>
              </a:rPr>
              <a:t>грамоталылыгын </a:t>
            </a:r>
            <a:r>
              <a:rPr lang="tt-RU" sz="1800" dirty="0" smtClean="0">
                <a:solidFill>
                  <a:srgbClr val="C00000"/>
                </a:solidFill>
                <a:latin typeface="Times New Roman"/>
                <a:ea typeface="Calibri"/>
                <a:cs typeface="+mn-cs"/>
              </a:rPr>
              <a:t>үстерү”  </a:t>
            </a:r>
            <a:r>
              <a:rPr lang="tt-RU" sz="1800" dirty="0">
                <a:solidFill>
                  <a:srgbClr val="C00000"/>
                </a:solidFill>
                <a:latin typeface="Times New Roman"/>
                <a:ea typeface="Calibri"/>
              </a:rPr>
              <a:t>а</a:t>
            </a:r>
            <a:r>
              <a:rPr lang="tt-RU" sz="1800" dirty="0" smtClean="0">
                <a:solidFill>
                  <a:srgbClr val="C00000"/>
                </a:solidFill>
                <a:latin typeface="Times New Roman"/>
                <a:ea typeface="Calibri"/>
              </a:rPr>
              <a:t>чык </a:t>
            </a:r>
            <a:r>
              <a:rPr lang="tt-RU" sz="1800" dirty="0">
                <a:solidFill>
                  <a:srgbClr val="C00000"/>
                </a:solidFill>
                <a:latin typeface="Times New Roman"/>
                <a:ea typeface="Calibri"/>
              </a:rPr>
              <a:t>дәресләр </a:t>
            </a:r>
            <a:r>
              <a:rPr lang="ru-RU" sz="1800" dirty="0" err="1" smtClean="0">
                <a:solidFill>
                  <a:srgbClr val="C00000"/>
                </a:solidFill>
                <a:latin typeface="Times New Roman"/>
                <a:ea typeface="Calibri"/>
              </a:rPr>
              <a:t>циклыннан</a:t>
            </a:r>
            <a:r>
              <a:rPr lang="ru-RU" sz="1800" smtClean="0">
                <a:solidFill>
                  <a:srgbClr val="C00000"/>
                </a:solidFill>
                <a:latin typeface="Times New Roman"/>
                <a:ea typeface="Calibri"/>
              </a:rPr>
              <a:t> </a:t>
            </a:r>
            <a:r>
              <a:rPr lang="ru-RU" sz="1800" smtClean="0">
                <a:solidFill>
                  <a:srgbClr val="C00000"/>
                </a:solidFill>
                <a:latin typeface="Times New Roman"/>
                <a:ea typeface="Calibri"/>
              </a:rPr>
              <a:t>: </a:t>
            </a:r>
            <a:r>
              <a:rPr lang="tt-RU" sz="1800" smtClean="0">
                <a:solidFill>
                  <a:srgbClr val="C00000"/>
                </a:solidFill>
                <a:latin typeface="Times New Roman"/>
                <a:ea typeface="Calibri"/>
              </a:rPr>
              <a:t>“</a:t>
            </a:r>
            <a:r>
              <a:rPr lang="tt-RU" sz="1800" dirty="0">
                <a:solidFill>
                  <a:srgbClr val="C00000"/>
                </a:solidFill>
                <a:latin typeface="Times New Roman"/>
                <a:ea typeface="Calibri"/>
              </a:rPr>
              <a:t>Образлар ничек туа</a:t>
            </a:r>
            <a:r>
              <a:rPr lang="tt-RU" sz="1800" dirty="0" smtClean="0">
                <a:solidFill>
                  <a:srgbClr val="C00000"/>
                </a:solidFill>
                <a:latin typeface="Times New Roman"/>
                <a:ea typeface="Calibri"/>
              </a:rPr>
              <a:t>?”</a:t>
            </a:r>
            <a:endParaRPr lang="ru-RU"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fld id="{B19B0651-EE4F-4900-A07F-96A6BFA9D0F0}" type="slidenum">
              <a:rPr lang="ru-RU" smtClean="0"/>
              <a:t>2</a:t>
            </a:fld>
            <a:endParaRPr lang="ru-RU"/>
          </a:p>
        </p:txBody>
      </p:sp>
      <p:sp>
        <p:nvSpPr>
          <p:cNvPr id="6" name="Заголовок 1"/>
          <p:cNvSpPr txBox="1">
            <a:spLocks/>
          </p:cNvSpPr>
          <p:nvPr/>
        </p:nvSpPr>
        <p:spPr>
          <a:xfrm>
            <a:off x="683568" y="122730"/>
            <a:ext cx="8075240" cy="648820"/>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endParaRPr lang="ru-RU" sz="4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6" name="TextBox 15"/>
          <p:cNvSpPr txBox="1"/>
          <p:nvPr/>
        </p:nvSpPr>
        <p:spPr>
          <a:xfrm>
            <a:off x="611560" y="3003798"/>
            <a:ext cx="6120681" cy="1775614"/>
          </a:xfrm>
          <a:prstGeom prst="rect">
            <a:avLst/>
          </a:prstGeom>
          <a:noFill/>
        </p:spPr>
        <p:txBody>
          <a:bodyPr wrap="square" rtlCol="0">
            <a:spAutoFit/>
          </a:bodyPr>
          <a:lstStyle/>
          <a:p>
            <a:pPr indent="449580" algn="just">
              <a:lnSpc>
                <a:spcPct val="107000"/>
              </a:lnSpc>
              <a:spcAft>
                <a:spcPts val="800"/>
              </a:spcAft>
            </a:pPr>
            <a:endParaRPr lang="tt-RU" sz="1200" dirty="0" smtClean="0">
              <a:latin typeface="Times New Roman"/>
              <a:ea typeface="Calibri"/>
            </a:endParaRPr>
          </a:p>
          <a:p>
            <a:pPr indent="449580" algn="just">
              <a:lnSpc>
                <a:spcPct val="107000"/>
              </a:lnSpc>
              <a:spcAft>
                <a:spcPts val="800"/>
              </a:spcAft>
            </a:pPr>
            <a:r>
              <a:rPr lang="tt-RU" sz="1400" dirty="0" smtClean="0">
                <a:latin typeface="Times New Roman"/>
                <a:ea typeface="Calibri"/>
              </a:rPr>
              <a:t>“</a:t>
            </a:r>
            <a:r>
              <a:rPr lang="tt-RU" sz="1400" dirty="0">
                <a:latin typeface="Times New Roman"/>
                <a:ea typeface="Calibri"/>
              </a:rPr>
              <a:t>Заманча технологик алымнар кулланып укучыларнын функциональ грамоталылыгын үстерү” темасы буенча  гимназиядә </a:t>
            </a:r>
            <a:r>
              <a:rPr lang="tt-RU" sz="1400" dirty="0">
                <a:solidFill>
                  <a:srgbClr val="000000"/>
                </a:solidFill>
                <a:latin typeface="Times New Roman"/>
                <a:ea typeface="Calibri"/>
              </a:rPr>
              <a:t>ачык дәресләр циклы булды.  Туган (татар) тел, технология, музыка фәннәреннән  үткән  “Образлар ничек туа?” челтәрле (сетевой) дәрес укучыларда да, укытучыларда да зур кызыксыну уятты.  Дәрес мисалында укучылар Шүрәле образының әдәбиятта, сынлы сәнгатьтә һәм музыка сәнгатендә ничек туганын күрделәр.</a:t>
            </a:r>
            <a:endParaRPr lang="ru-RU" sz="1400" dirty="0">
              <a:latin typeface="Calibri"/>
              <a:ea typeface="Calibri"/>
              <a:cs typeface="Times New Roman"/>
            </a:endParaRPr>
          </a:p>
        </p:txBody>
      </p:sp>
      <p:pic>
        <p:nvPicPr>
          <p:cNvPr id="19" name="Рисунок 18"/>
          <p:cNvPicPr>
            <a:picLocks noChangeAspect="1"/>
          </p:cNvPicPr>
          <p:nvPr/>
        </p:nvPicPr>
        <p:blipFill>
          <a:blip r:embed="rId2"/>
          <a:stretch>
            <a:fillRect/>
          </a:stretch>
        </p:blipFill>
        <p:spPr>
          <a:xfrm>
            <a:off x="6835894" y="140395"/>
            <a:ext cx="2265850" cy="988530"/>
          </a:xfrm>
          <a:prstGeom prst="rect">
            <a:avLst/>
          </a:prstGeom>
        </p:spPr>
      </p:pic>
      <p:pic>
        <p:nvPicPr>
          <p:cNvPr id="5" name="Picture 2" descr="C:\Users\Разиль\Desktop\эни\H-Hc5aKuO1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347614"/>
            <a:ext cx="2000452" cy="15003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3638" y="1357071"/>
            <a:ext cx="1987550" cy="14938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8" name="Picture 4" descr="C:\Users\Разиль\Desktop\эни\xEv3v2e4e5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85243" y="1923678"/>
            <a:ext cx="1767152" cy="23562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054" name="Picture 6" descr="C:\Users\Разиль\Desktop\эни\gMgxlrnF9lc.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34463" y="1347614"/>
            <a:ext cx="2004393" cy="15032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37355019"/>
      </p:ext>
    </p:extLst>
  </p:cSld>
  <p:clrMapOvr>
    <a:masterClrMapping/>
  </p:clrMapOvr>
</p:sld>
</file>

<file path=ppt/theme/theme1.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3134</TotalTime>
  <Words>76</Words>
  <Application>Microsoft Office PowerPoint</Application>
  <PresentationFormat>Экран (16:9)</PresentationFormat>
  <Paragraphs>6</Paragraphs>
  <Slides>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vt:i4>
      </vt:variant>
    </vt:vector>
  </HeadingPairs>
  <TitlesOfParts>
    <vt:vector size="3" baseType="lpstr">
      <vt:lpstr>2_Тема Office</vt:lpstr>
      <vt:lpstr>ФОТОРЕПОРТАЖ  МБОУ «Гимназия №90» Советского района г. Казани</vt:lpstr>
      <vt:lpstr>МБОУ «Гимназия № 90» Советского района г.Казани «Функциональ грамоталылыгын үстерү”  ачык дәресләр циклыннан : “Образлар ничек туа?”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Ковалева Валерия Юрьевна</dc:creator>
  <cp:lastModifiedBy>Разиль</cp:lastModifiedBy>
  <cp:revision>419</cp:revision>
  <cp:lastPrinted>2021-02-04T07:26:50Z</cp:lastPrinted>
  <dcterms:created xsi:type="dcterms:W3CDTF">2015-10-13T08:15:21Z</dcterms:created>
  <dcterms:modified xsi:type="dcterms:W3CDTF">2021-03-23T07:15:19Z</dcterms:modified>
</cp:coreProperties>
</file>